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D49989-9AB9-4164-8076-823890547C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FDD887-F026-4279-981A-6C1C2B406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E9F1B6-2906-4454-ABD4-E1D4945EA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E96B70-D7E5-4A52-8710-122A2B074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D15561-80D6-407B-94EA-F7C5668B9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243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F7969-5C9A-4D46-9598-BBF2628F6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4E6CA9-5303-4370-AF63-2441C1366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4072CE-06FC-42E8-888B-A0EF21094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E5EAB3-88D3-41E6-9AC7-A01C6AF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841ECB-B8CF-4069-A27F-F498377EB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019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8132877-BF5C-419C-89CD-105CFCBCEE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C3F14E-7C46-40EA-A36C-E5BFCF143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8703D4-1A50-42BA-96F3-FB0A66A77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124688-CC96-4A38-893A-58108678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A43B89-5688-4790-8450-BF63697DF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810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ED0E9-90FC-45FA-9DAC-E3F106A06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0069F5-D7E8-4B18-AA04-89B6B2318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F60310-D361-4AB6-87AC-B1A82D9C6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0AC9F5-BDB1-49B7-9424-4CFC32185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ACD4C7-6EA9-4C15-9565-0C7D14537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51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1477D-8870-4F10-A0EE-A7D935156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1D004F-147E-43B7-BFC8-3DCC81B1A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F16B88-6C35-4A89-8B4F-67CF80CD0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8084E6-EF99-46E0-8A49-F0F9CBF9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0829BA-F1B9-4922-9A39-E2B87BC2E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123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53F14-D612-40C0-BB62-AEB864C2E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2257A7-36E0-47AB-94F8-14A9E76CEA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15D39C-0221-405B-B1C9-8D379A16E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D26818-FC68-46AC-821D-D95CE3299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736DF-175C-4CB3-83E8-FC714C696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371C54-4581-4F07-B83F-F074C70E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05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DF3E6-FC19-4E28-94A7-D2C5C943D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1CBE33-44A4-4D43-A663-9F38AF49A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49B66A-F549-40D4-ABE6-D5A8511889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73DEC7-5860-4F33-AFDF-10FDA8025E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AF45C17-7DD5-46DF-BC82-87194B437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51B1569-CA09-4B86-B2D8-A2BA92B5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C677508-A779-4C7A-950C-F79083BB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16BE834-5B25-42CF-A70B-CF02668F5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08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A3DD0-F5DC-4920-B438-05862FAD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C605B0-A53B-4EA7-8A89-34B0D3049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8578C0E-A5A2-4AA5-A6D1-F19E8FB9F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1181B8C-F2CD-49B0-9E39-9F9700F7F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678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A0158F8-B50F-4EE4-B0B3-5A46423A0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AD8632-5170-4D07-963C-71C557FA6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93A7BD3-A59B-4561-9B6C-E8C004E4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653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8EB6D-A24A-420A-BAD7-5EAEBEA58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D51BBB-39A3-4885-A2F4-F6798F6A2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15F6F2-1181-48DB-8259-CE44C15971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601960-DD81-4054-A881-802015D4E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E6CB95-6422-4EF1-B0B1-C1583FE07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251054-D800-43E5-B2A6-E022E740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500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68D107-94B7-468A-B2D6-F291EC2BA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FADB0D0-6C3A-4FC3-9CB4-2BB0F8A531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DD4FC0-4319-43A4-9BB0-B4774C49E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D130FD-9C57-469F-88E4-793FD1266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0B938B-42E4-49AF-A15D-A4FC5920D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2BC536-04AF-44DA-A520-2976D88C8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195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35A43F-15C4-4572-BE2D-BF67DEB6F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66B444-783B-40E4-8E9A-C7B7FA6CD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B7D865-4AA8-48C6-A3E5-E129B6C0CC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C19E6-E70D-460A-BC95-866D58C71887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D91E0F-FDBA-45EB-A5C5-32B604A99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3851D3-EE21-429E-BC11-C26EAEEB0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0B2A5-ECC5-4B85-90D7-37508C1658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188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741D4-14A3-4965-9842-40D19663B5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6DCFBD-6254-4171-9CBB-48917EEA77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40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3825A1-2B17-40AF-B62E-D236323D2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17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741D4-14A3-4965-9842-40D19663B5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6DCFBD-6254-4171-9CBB-48917EEA77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37EC1D-2FB8-4C4D-80E6-A11D47063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26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DD66E1-701D-488B-B02E-1B5120509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663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688102-11C1-4927-8CCF-3410D99BF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85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631DA1-8362-4763-99CB-514E45E6D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03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Ksenia Kr.</dc:creator>
  <cp:lastModifiedBy>KLD39</cp:lastModifiedBy>
  <cp:revision>4</cp:revision>
  <dcterms:created xsi:type="dcterms:W3CDTF">2024-05-15T20:11:28Z</dcterms:created>
  <dcterms:modified xsi:type="dcterms:W3CDTF">2026-01-14T15:23:38Z</dcterms:modified>
</cp:coreProperties>
</file>